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7" r:id="rId9"/>
    <p:sldId id="262" r:id="rId10"/>
    <p:sldId id="266" r:id="rId11"/>
    <p:sldId id="263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6" r:id="rId29"/>
    <p:sldId id="284" r:id="rId30"/>
    <p:sldId id="287" r:id="rId31"/>
    <p:sldId id="283" r:id="rId32"/>
    <p:sldId id="288" r:id="rId33"/>
    <p:sldId id="282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52" r:id="rId43"/>
    <p:sldId id="362" r:id="rId44"/>
    <p:sldId id="378" r:id="rId45"/>
    <p:sldId id="377" r:id="rId46"/>
    <p:sldId id="376" r:id="rId47"/>
    <p:sldId id="375" r:id="rId48"/>
    <p:sldId id="374" r:id="rId49"/>
    <p:sldId id="373" r:id="rId50"/>
    <p:sldId id="372" r:id="rId51"/>
    <p:sldId id="371" r:id="rId52"/>
    <p:sldId id="370" r:id="rId53"/>
    <p:sldId id="369" r:id="rId54"/>
    <p:sldId id="368" r:id="rId55"/>
    <p:sldId id="367" r:id="rId56"/>
    <p:sldId id="366" r:id="rId57"/>
    <p:sldId id="365" r:id="rId58"/>
    <p:sldId id="364" r:id="rId59"/>
    <p:sldId id="363" r:id="rId60"/>
    <p:sldId id="361" r:id="rId61"/>
    <p:sldId id="360" r:id="rId62"/>
    <p:sldId id="359" r:id="rId63"/>
    <p:sldId id="355" r:id="rId64"/>
    <p:sldId id="358" r:id="rId65"/>
    <p:sldId id="357" r:id="rId66"/>
    <p:sldId id="356" r:id="rId67"/>
    <p:sldId id="354" r:id="rId68"/>
    <p:sldId id="353" r:id="rId69"/>
    <p:sldId id="351" r:id="rId70"/>
    <p:sldId id="350" r:id="rId71"/>
    <p:sldId id="349" r:id="rId72"/>
    <p:sldId id="307" r:id="rId73"/>
    <p:sldId id="348" r:id="rId74"/>
    <p:sldId id="347" r:id="rId75"/>
    <p:sldId id="346" r:id="rId76"/>
    <p:sldId id="345" r:id="rId77"/>
    <p:sldId id="344" r:id="rId78"/>
    <p:sldId id="343" r:id="rId79"/>
    <p:sldId id="342" r:id="rId80"/>
    <p:sldId id="341" r:id="rId81"/>
    <p:sldId id="333" r:id="rId82"/>
    <p:sldId id="340" r:id="rId83"/>
    <p:sldId id="339" r:id="rId84"/>
    <p:sldId id="338" r:id="rId85"/>
    <p:sldId id="337" r:id="rId86"/>
    <p:sldId id="336" r:id="rId87"/>
    <p:sldId id="335" r:id="rId88"/>
    <p:sldId id="334" r:id="rId89"/>
    <p:sldId id="332" r:id="rId90"/>
    <p:sldId id="331" r:id="rId91"/>
    <p:sldId id="327" r:id="rId92"/>
    <p:sldId id="330" r:id="rId93"/>
    <p:sldId id="329" r:id="rId94"/>
    <p:sldId id="328" r:id="rId95"/>
    <p:sldId id="326" r:id="rId96"/>
    <p:sldId id="324" r:id="rId97"/>
    <p:sldId id="325" r:id="rId98"/>
    <p:sldId id="323" r:id="rId99"/>
    <p:sldId id="322" r:id="rId100"/>
    <p:sldId id="321" r:id="rId101"/>
    <p:sldId id="297" r:id="rId102"/>
    <p:sldId id="320" r:id="rId103"/>
    <p:sldId id="319" r:id="rId104"/>
    <p:sldId id="318" r:id="rId105"/>
    <p:sldId id="317" r:id="rId106"/>
    <p:sldId id="316" r:id="rId107"/>
    <p:sldId id="315" r:id="rId108"/>
    <p:sldId id="314" r:id="rId109"/>
    <p:sldId id="313" r:id="rId110"/>
    <p:sldId id="312" r:id="rId111"/>
    <p:sldId id="311" r:id="rId112"/>
    <p:sldId id="310" r:id="rId113"/>
    <p:sldId id="309" r:id="rId114"/>
    <p:sldId id="308" r:id="rId115"/>
    <p:sldId id="298" r:id="rId116"/>
    <p:sldId id="299" r:id="rId117"/>
    <p:sldId id="306" r:id="rId118"/>
    <p:sldId id="305" r:id="rId119"/>
    <p:sldId id="304" r:id="rId120"/>
    <p:sldId id="303" r:id="rId121"/>
    <p:sldId id="302" r:id="rId122"/>
    <p:sldId id="301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E4C4F8F-0C12-49AB-9019-298034D5EE00}">
          <p14:sldIdLst>
            <p14:sldId id="256"/>
          </p14:sldIdLst>
        </p14:section>
        <p14:section name="Раздел без заголовка" id="{966D3D20-131B-42DB-9A48-27EF45B4DD35}">
          <p14:sldIdLst>
            <p14:sldId id="257"/>
            <p14:sldId id="258"/>
            <p14:sldId id="259"/>
            <p14:sldId id="260"/>
            <p14:sldId id="261"/>
            <p14:sldId id="265"/>
            <p14:sldId id="267"/>
            <p14:sldId id="262"/>
            <p14:sldId id="266"/>
            <p14:sldId id="263"/>
            <p14:sldId id="264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5"/>
            <p14:sldId id="286"/>
            <p14:sldId id="284"/>
            <p14:sldId id="287"/>
            <p14:sldId id="283"/>
            <p14:sldId id="288"/>
            <p14:sldId id="282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352"/>
            <p14:sldId id="362"/>
            <p14:sldId id="378"/>
            <p14:sldId id="377"/>
            <p14:sldId id="376"/>
            <p14:sldId id="375"/>
            <p14:sldId id="374"/>
            <p14:sldId id="373"/>
            <p14:sldId id="372"/>
            <p14:sldId id="371"/>
            <p14:sldId id="370"/>
            <p14:sldId id="369"/>
            <p14:sldId id="368"/>
            <p14:sldId id="367"/>
            <p14:sldId id="366"/>
            <p14:sldId id="365"/>
            <p14:sldId id="364"/>
            <p14:sldId id="363"/>
            <p14:sldId id="361"/>
            <p14:sldId id="360"/>
            <p14:sldId id="359"/>
            <p14:sldId id="355"/>
            <p14:sldId id="358"/>
            <p14:sldId id="357"/>
            <p14:sldId id="356"/>
            <p14:sldId id="354"/>
            <p14:sldId id="353"/>
            <p14:sldId id="351"/>
            <p14:sldId id="350"/>
            <p14:sldId id="349"/>
            <p14:sldId id="307"/>
            <p14:sldId id="348"/>
            <p14:sldId id="347"/>
            <p14:sldId id="346"/>
            <p14:sldId id="345"/>
            <p14:sldId id="344"/>
            <p14:sldId id="343"/>
            <p14:sldId id="342"/>
            <p14:sldId id="341"/>
            <p14:sldId id="333"/>
            <p14:sldId id="340"/>
            <p14:sldId id="339"/>
            <p14:sldId id="338"/>
            <p14:sldId id="337"/>
            <p14:sldId id="336"/>
            <p14:sldId id="335"/>
            <p14:sldId id="334"/>
            <p14:sldId id="332"/>
            <p14:sldId id="331"/>
            <p14:sldId id="327"/>
            <p14:sldId id="330"/>
            <p14:sldId id="329"/>
            <p14:sldId id="328"/>
            <p14:sldId id="326"/>
            <p14:sldId id="324"/>
            <p14:sldId id="325"/>
            <p14:sldId id="323"/>
            <p14:sldId id="322"/>
            <p14:sldId id="321"/>
            <p14:sldId id="297"/>
            <p14:sldId id="320"/>
            <p14:sldId id="319"/>
            <p14:sldId id="318"/>
            <p14:sldId id="317"/>
            <p14:sldId id="316"/>
            <p14:sldId id="315"/>
            <p14:sldId id="314"/>
            <p14:sldId id="313"/>
            <p14:sldId id="312"/>
            <p14:sldId id="311"/>
            <p14:sldId id="310"/>
            <p14:sldId id="309"/>
            <p14:sldId id="308"/>
            <p14:sldId id="298"/>
            <p14:sldId id="299"/>
            <p14:sldId id="306"/>
            <p14:sldId id="305"/>
            <p14:sldId id="304"/>
            <p14:sldId id="303"/>
            <p14:sldId id="302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4T13:09:09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68798-73AE-1CA0-B810-C881E2F94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59DE47-D460-84C0-FDDA-B9863ADE6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8BEEB2-32C1-EFA4-E2B1-B34C52CF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90CA-F8E7-4EF6-B83A-9C5D6CA1F9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93774-DE92-22D6-2F96-F0CEFD53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426C25-FD31-2ABB-E654-3804EC56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64A4-36DF-49C8-A1E0-FFF862FD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8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CECDC-4185-C034-29F3-084FF22EC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0B430B-6C96-7C86-54C8-5FE83802A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3D3F3F-9C79-1C5B-A4A5-6EBD488E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90CA-F8E7-4EF6-B83A-9C5D6CA1F9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981A94-81B6-27E3-6A83-C81659BE9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C27ED6-F006-BD8B-1521-B6E6302C2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64A4-36DF-49C8-A1E0-FFF862FD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0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B9DCA6-72E6-4076-D8B6-B2EA37FCF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1A526E-DFB3-BC5B-0862-13AD51AD8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73A3B-836A-4970-B139-4DD6BBBC7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90CA-F8E7-4EF6-B83A-9C5D6CA1F9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64C306-873D-1303-06E1-BC829CA6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30438-AD94-311F-28AE-151255A2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64A4-36DF-49C8-A1E0-FFF862FD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0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92EE2-4EAB-237E-44BD-084386762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B1B5FA-825A-A057-B8A8-272B88B54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E28B7-A359-CA74-5CEE-12BE7783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90CA-F8E7-4EF6-B83A-9C5D6CA1F9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8E8539-23AA-13DD-002E-8B6007BDF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407FEB-15F0-F623-E5F1-7E237FA2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64A4-36DF-49C8-A1E0-FFF862FD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7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0944D-F7C7-B30F-FCF4-AFD6B1A22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CB4E55-2119-310C-E47B-583C0444E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1494AE-9CEA-CB23-DE50-D4E99D0D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90CA-F8E7-4EF6-B83A-9C5D6CA1F9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91732A-34B2-26B9-698F-C04CAE934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60A711-985B-BB5F-B302-7F06543FB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64A4-36DF-49C8-A1E0-FFF862FD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0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03E83-E58D-50D9-BBB4-D049BC329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0FAFD5-652E-C7C3-557C-4C3F4B951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EA8FC7-D094-41FB-431C-B17050988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68C5CA-8356-1A42-7111-C27C5DE8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90CA-F8E7-4EF6-B83A-9C5D6CA1F9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499BC5-94FD-7D8F-0F3F-859AC6437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A8006C-410E-5035-A0E0-D32458E8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64A4-36DF-49C8-A1E0-FFF862FD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BE79D-14CF-645C-667A-D28D444EC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280DF7-825D-4C0F-7D7A-718CB6561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D7289E-A173-7089-04CB-D14FB35D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380A1A-D4E7-8554-E750-2F60E218F5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CDEDBC-B29A-6BD2-7A60-C1E993464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1A91D6-A713-7608-03A6-ED8925663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90CA-F8E7-4EF6-B83A-9C5D6CA1F9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F9A17A-9F57-A465-CE99-AA2A8DEA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1E684C-281E-29B7-1B5F-1AD3DF70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64A4-36DF-49C8-A1E0-FFF862FD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3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090F7-20A1-06CB-98DA-516ADB85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28D796-0149-9C43-BEFF-B4029FDE7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90CA-F8E7-4EF6-B83A-9C5D6CA1F9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3DF76B-A45D-4490-CA70-45D1559CB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B06DDB-BB1A-61B3-D3FB-5A63809E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64A4-36DF-49C8-A1E0-FFF862FD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5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9C57F4-BC6F-F5C8-2EA1-7B9B9707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90CA-F8E7-4EF6-B83A-9C5D6CA1F9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6CEA1CC-A6CD-AF4D-FB79-E2C6B5DD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F17E8C-6932-719D-DBA4-2C4A4D536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64A4-36DF-49C8-A1E0-FFF862FD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3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DC65E-7FC0-B0AF-6371-A2BD3332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23C981-8614-637E-355E-1A349751F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39B5A6-324A-84C8-787B-1F90A950C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18B294-F53D-9EA5-EB9B-4A215DBFA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90CA-F8E7-4EF6-B83A-9C5D6CA1F9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0B21C9-A52D-A0DF-522E-F7F913DA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AC3DF0-16B5-7694-39D0-9E0276D2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64A4-36DF-49C8-A1E0-FFF862FD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5A8B7-8D59-1321-C6DB-A3691832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650D96-4941-D7A0-00FB-7701E504F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DBE89A-2A9F-9486-67BF-B4E2DC7E1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869AC1-49B6-5C75-F9BB-A474EF47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90CA-F8E7-4EF6-B83A-9C5D6CA1F9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E1D0F3-1EFF-EF03-A565-D17E86D3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44E5CE-D8D5-0080-2A56-A569DD46D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064A4-36DF-49C8-A1E0-FFF862FD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9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DA6E0-BC8D-2418-88C8-2C0413C94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446895-55C3-3EB2-8A76-642998408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36236F-AFDC-F395-0022-409E999D0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90CA-F8E7-4EF6-B83A-9C5D6CA1F91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4C53D4-B404-F181-E487-EB0EF11C0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240ED-0FE0-2CA2-4F2C-D26EF601F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064A4-36DF-49C8-A1E0-FFF862FD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kz/books?id=N2cpswEACAAJ&amp;printsec=copyright&amp;redir_esc=y#v=onepage&amp;q&amp;f=fals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emez.com/subjects/science/MPhysicalChemistry/MPhysicalChemistry.php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259319-4274-C300-938A-855A6D588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962551"/>
            <a:ext cx="7067550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EA0B38-F6B5-274C-1809-B791B34DEAFF}"/>
              </a:ext>
            </a:extLst>
          </p:cNvPr>
          <p:cNvSpPr txBox="1"/>
          <p:nvPr/>
        </p:nvSpPr>
        <p:spPr>
          <a:xfrm>
            <a:off x="1187779" y="6162475"/>
            <a:ext cx="106554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https://books.google.kz/books?id=N2cpswEACAAJ&amp;printsec=copyright&amp;redir_esc=y#v=onepage&amp;q&amp;f=false</a:t>
            </a:r>
            <a:endParaRPr lang="kk-KZ" dirty="0"/>
          </a:p>
          <a:p>
            <a:r>
              <a:rPr lang="en-US" dirty="0">
                <a:hlinkClick r:id="rId4"/>
              </a:rPr>
              <a:t>https://stemez.com/subjects/science/MPhysicalChemistry/MPhysicalChemistry.php</a:t>
            </a:r>
            <a:r>
              <a:rPr lang="kk-KZ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E1C0C-64F2-B78D-ED59-C4F6DC8CA992}"/>
              </a:ext>
            </a:extLst>
          </p:cNvPr>
          <p:cNvSpPr txBox="1"/>
          <p:nvPr/>
        </p:nvSpPr>
        <p:spPr>
          <a:xfrm>
            <a:off x="2562225" y="3249227"/>
            <a:ext cx="7199791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Summary of lectures on the discipline «Physical chemistry, part I», specialty «6B05301 – Chemistry», 2nd course, 2022-2023 (15 lectures)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71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5ACD81-4A85-9C09-D649-39A9B1873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101" y="150829"/>
            <a:ext cx="8752225" cy="652980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73072B-CD10-FFC4-2821-38B8B9C34410}"/>
              </a:ext>
            </a:extLst>
          </p:cNvPr>
          <p:cNvSpPr/>
          <p:nvPr/>
        </p:nvSpPr>
        <p:spPr>
          <a:xfrm>
            <a:off x="9867730" y="150829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65B10A-382F-74C2-A0D3-6A32340A4BD6}"/>
              </a:ext>
            </a:extLst>
          </p:cNvPr>
          <p:cNvSpPr/>
          <p:nvPr/>
        </p:nvSpPr>
        <p:spPr>
          <a:xfrm>
            <a:off x="1702101" y="623508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596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297AB1-6298-CCA1-EA54-DE84C96F9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700087"/>
            <a:ext cx="7258050" cy="54578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4AB10B-8835-1B1F-E601-12758FAF41BE}"/>
              </a:ext>
            </a:extLst>
          </p:cNvPr>
          <p:cNvSpPr/>
          <p:nvPr/>
        </p:nvSpPr>
        <p:spPr>
          <a:xfrm>
            <a:off x="2466975" y="5610524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5A4366-D4BA-826E-ECC8-4E5ECA961CBF}"/>
              </a:ext>
            </a:extLst>
          </p:cNvPr>
          <p:cNvSpPr/>
          <p:nvPr/>
        </p:nvSpPr>
        <p:spPr>
          <a:xfrm>
            <a:off x="8673027" y="70008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691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103F62-4563-40D1-40C2-149837DC5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714375"/>
            <a:ext cx="7334250" cy="54292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DDD2C3-5833-9C25-A7FA-CF120FFC8E10}"/>
              </a:ext>
            </a:extLst>
          </p:cNvPr>
          <p:cNvSpPr/>
          <p:nvPr/>
        </p:nvSpPr>
        <p:spPr>
          <a:xfrm>
            <a:off x="2428875" y="552071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9C749F-D9EE-4F6B-A8BE-91CAB87C3351}"/>
              </a:ext>
            </a:extLst>
          </p:cNvPr>
          <p:cNvSpPr/>
          <p:nvPr/>
        </p:nvSpPr>
        <p:spPr>
          <a:xfrm>
            <a:off x="8664149" y="58576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875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33A0B1-B8D2-F9DF-1E3B-D5182CFD7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719137"/>
            <a:ext cx="7305675" cy="54197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1C23FC-B9EE-ED38-95CD-0951ECA96A49}"/>
              </a:ext>
            </a:extLst>
          </p:cNvPr>
          <p:cNvSpPr/>
          <p:nvPr/>
        </p:nvSpPr>
        <p:spPr>
          <a:xfrm>
            <a:off x="2443162" y="565491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59DBEC-B8A5-2F81-48C0-225698580F10}"/>
              </a:ext>
            </a:extLst>
          </p:cNvPr>
          <p:cNvSpPr/>
          <p:nvPr/>
        </p:nvSpPr>
        <p:spPr>
          <a:xfrm>
            <a:off x="8504350" y="71913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431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4D0DAD-FC90-8A25-5F46-4C72E53EC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04DBC0-043B-5F6C-68DE-7DC43CB5C201}"/>
              </a:ext>
            </a:extLst>
          </p:cNvPr>
          <p:cNvSpPr/>
          <p:nvPr/>
        </p:nvSpPr>
        <p:spPr>
          <a:xfrm>
            <a:off x="2281104" y="569042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10D512-52BC-D893-4541-BA4A6D69FCA6}"/>
              </a:ext>
            </a:extLst>
          </p:cNvPr>
          <p:cNvSpPr/>
          <p:nvPr/>
        </p:nvSpPr>
        <p:spPr>
          <a:xfrm>
            <a:off x="8975986" y="68580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023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972F5A-DFB4-F885-D740-9A7C579F4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695325"/>
            <a:ext cx="7305675" cy="54673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581ADD-C84B-8B10-3DD8-D751E08163A4}"/>
              </a:ext>
            </a:extLst>
          </p:cNvPr>
          <p:cNvSpPr/>
          <p:nvPr/>
        </p:nvSpPr>
        <p:spPr>
          <a:xfrm>
            <a:off x="2443162" y="553976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9E8C9D-1765-5F8F-CDA8-932755396061}"/>
              </a:ext>
            </a:extLst>
          </p:cNvPr>
          <p:cNvSpPr/>
          <p:nvPr/>
        </p:nvSpPr>
        <p:spPr>
          <a:xfrm>
            <a:off x="8717415" y="69532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256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2B6D96-D31D-9AA3-9A03-07AE5F35F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7" y="700087"/>
            <a:ext cx="7324725" cy="54578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3C16BA-3A12-DEA4-B486-99128AC401D5}"/>
              </a:ext>
            </a:extLst>
          </p:cNvPr>
          <p:cNvSpPr/>
          <p:nvPr/>
        </p:nvSpPr>
        <p:spPr>
          <a:xfrm>
            <a:off x="2307737" y="553500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D185BC-4D3A-C573-9435-0292E9AFF612}"/>
              </a:ext>
            </a:extLst>
          </p:cNvPr>
          <p:cNvSpPr/>
          <p:nvPr/>
        </p:nvSpPr>
        <p:spPr>
          <a:xfrm>
            <a:off x="8619760" y="56800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2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CB9568-3763-F2B7-5736-F66AD1A89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700087"/>
            <a:ext cx="7353300" cy="54578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DD179-6BC9-7A1A-6CB6-6B117629BBFC}"/>
              </a:ext>
            </a:extLst>
          </p:cNvPr>
          <p:cNvSpPr/>
          <p:nvPr/>
        </p:nvSpPr>
        <p:spPr>
          <a:xfrm>
            <a:off x="2419350" y="5637156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1EBCFB-E681-E0C4-C226-23EF3E82821D}"/>
              </a:ext>
            </a:extLst>
          </p:cNvPr>
          <p:cNvSpPr/>
          <p:nvPr/>
        </p:nvSpPr>
        <p:spPr>
          <a:xfrm>
            <a:off x="8735170" y="62587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6472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33CB40-F4FD-1926-582E-864B12188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85800"/>
            <a:ext cx="7353300" cy="54864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661F48-5EEF-2D51-A9F0-9D1B6D3A3944}"/>
              </a:ext>
            </a:extLst>
          </p:cNvPr>
          <p:cNvSpPr/>
          <p:nvPr/>
        </p:nvSpPr>
        <p:spPr>
          <a:xfrm>
            <a:off x="9143543" y="59464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123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637A00-A1A6-FCC6-C57B-428152DF3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719137"/>
            <a:ext cx="7334250" cy="54197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9BF489-D466-1DFF-91EA-69A2576EAAFC}"/>
              </a:ext>
            </a:extLst>
          </p:cNvPr>
          <p:cNvSpPr/>
          <p:nvPr/>
        </p:nvSpPr>
        <p:spPr>
          <a:xfrm>
            <a:off x="8886091" y="61239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676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C4AAC1-022F-FF89-68CF-7D3E29D4D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728662"/>
            <a:ext cx="7277100" cy="54006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121118B-5228-DEAC-B710-9FB2DFF4358B}"/>
              </a:ext>
            </a:extLst>
          </p:cNvPr>
          <p:cNvSpPr/>
          <p:nvPr/>
        </p:nvSpPr>
        <p:spPr>
          <a:xfrm>
            <a:off x="8947411" y="31055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7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44B01C-85FE-6726-CAD0-B38AC5B38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30" y="141402"/>
            <a:ext cx="8753797" cy="651392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A8D0FF-4375-B413-2887-5500673D692C}"/>
              </a:ext>
            </a:extLst>
          </p:cNvPr>
          <p:cNvSpPr/>
          <p:nvPr/>
        </p:nvSpPr>
        <p:spPr>
          <a:xfrm>
            <a:off x="9473938" y="141402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F1BB7A-53DF-C87D-14E8-6B95C154230D}"/>
              </a:ext>
            </a:extLst>
          </p:cNvPr>
          <p:cNvSpPr/>
          <p:nvPr/>
        </p:nvSpPr>
        <p:spPr>
          <a:xfrm>
            <a:off x="1715677" y="610720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343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260602-7F52-B5F8-364D-FB40B4163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112" y="690562"/>
            <a:ext cx="7343775" cy="54768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CB7D75-25A1-C30F-8B25-4650AD6959D1}"/>
              </a:ext>
            </a:extLst>
          </p:cNvPr>
          <p:cNvSpPr/>
          <p:nvPr/>
        </p:nvSpPr>
        <p:spPr>
          <a:xfrm>
            <a:off x="2289982" y="585598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0FF409-376F-53A4-00CA-0DE46A71608C}"/>
              </a:ext>
            </a:extLst>
          </p:cNvPr>
          <p:cNvSpPr/>
          <p:nvPr/>
        </p:nvSpPr>
        <p:spPr>
          <a:xfrm>
            <a:off x="629858" y="298664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386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70471B-B38B-92A7-2E7C-3D304B296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695325"/>
            <a:ext cx="7277100" cy="54673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B32596-49CB-B34C-7059-336AEC2340A6}"/>
              </a:ext>
            </a:extLst>
          </p:cNvPr>
          <p:cNvSpPr/>
          <p:nvPr/>
        </p:nvSpPr>
        <p:spPr>
          <a:xfrm>
            <a:off x="2369881" y="561940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A6EF37-EC03-9865-7965-42ED8FE47DB0}"/>
              </a:ext>
            </a:extLst>
          </p:cNvPr>
          <p:cNvSpPr/>
          <p:nvPr/>
        </p:nvSpPr>
        <p:spPr>
          <a:xfrm>
            <a:off x="8504350" y="615686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996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8DE59C-BBC3-5703-13FD-7509FFC1D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661987"/>
            <a:ext cx="7286625" cy="55340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75A699-1158-4CB2-7B98-4DB21D02B5F7}"/>
              </a:ext>
            </a:extLst>
          </p:cNvPr>
          <p:cNvSpPr/>
          <p:nvPr/>
        </p:nvSpPr>
        <p:spPr>
          <a:xfrm>
            <a:off x="2392993" y="557310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DDBDD0-0C6E-527D-1D54-76B51BAEB4E4}"/>
              </a:ext>
            </a:extLst>
          </p:cNvPr>
          <p:cNvSpPr/>
          <p:nvPr/>
        </p:nvSpPr>
        <p:spPr>
          <a:xfrm>
            <a:off x="8797314" y="66198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070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D636F4-819C-9DA8-D41B-B7856BB3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700087"/>
            <a:ext cx="7315200" cy="54578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8330AA-72EC-4AC3-5BAF-28036D935A75}"/>
              </a:ext>
            </a:extLst>
          </p:cNvPr>
          <p:cNvSpPr/>
          <p:nvPr/>
        </p:nvSpPr>
        <p:spPr>
          <a:xfrm>
            <a:off x="8779558" y="70008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631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945207-3259-F444-4ABB-8388F143B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7" y="723900"/>
            <a:ext cx="7248525" cy="54102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C34181-61AA-532F-55E0-742454DB7CC8}"/>
              </a:ext>
            </a:extLst>
          </p:cNvPr>
          <p:cNvSpPr/>
          <p:nvPr/>
        </p:nvSpPr>
        <p:spPr>
          <a:xfrm>
            <a:off x="1668545" y="611655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14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3E13CB-34EC-5902-00FC-06BE7D4C1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690562"/>
            <a:ext cx="7286625" cy="54768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773C63-D479-DCEE-A73E-1CC759204997}"/>
              </a:ext>
            </a:extLst>
          </p:cNvPr>
          <p:cNvSpPr/>
          <p:nvPr/>
        </p:nvSpPr>
        <p:spPr>
          <a:xfrm>
            <a:off x="2452687" y="554452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847AF5-1EA8-329E-0D6D-98CF5CEE5AA4}"/>
              </a:ext>
            </a:extLst>
          </p:cNvPr>
          <p:cNvSpPr/>
          <p:nvPr/>
        </p:nvSpPr>
        <p:spPr>
          <a:xfrm>
            <a:off x="8815069" y="69056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8225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0C05F3-5829-8A86-DC91-168EEBFCD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719137"/>
            <a:ext cx="7277100" cy="54197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9C7573-2149-CB68-3CA4-C4824A9CF1D8}"/>
              </a:ext>
            </a:extLst>
          </p:cNvPr>
          <p:cNvSpPr/>
          <p:nvPr/>
        </p:nvSpPr>
        <p:spPr>
          <a:xfrm>
            <a:off x="2378759" y="558389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1D155F-7E8C-ACF5-B77A-79A9D315BC1E}"/>
              </a:ext>
            </a:extLst>
          </p:cNvPr>
          <p:cNvSpPr/>
          <p:nvPr/>
        </p:nvSpPr>
        <p:spPr>
          <a:xfrm>
            <a:off x="8761803" y="71913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03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315195-FE21-17CC-61E2-DC8706C9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695325"/>
            <a:ext cx="7286625" cy="546735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A70E96-D249-3BC2-36F7-E955DF99A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655" y="5612435"/>
            <a:ext cx="1585097" cy="64013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90B9F4-B1E8-7AC9-EAE1-BB2FE8254D28}"/>
              </a:ext>
            </a:extLst>
          </p:cNvPr>
          <p:cNvSpPr/>
          <p:nvPr/>
        </p:nvSpPr>
        <p:spPr>
          <a:xfrm>
            <a:off x="8877213" y="69532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305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2EBC2F-D2BA-88F8-7A64-0419B62AD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719137"/>
            <a:ext cx="7353300" cy="54197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9DD64C-9116-19A2-1190-7394759F9FA0}"/>
              </a:ext>
            </a:extLst>
          </p:cNvPr>
          <p:cNvSpPr/>
          <p:nvPr/>
        </p:nvSpPr>
        <p:spPr>
          <a:xfrm>
            <a:off x="8832824" y="71913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434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EE3E2C-B8F0-AAA1-177A-6808A8ED1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2" y="719137"/>
            <a:ext cx="7267575" cy="54197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F57989-0890-D125-5677-2C7A8C69CCA9}"/>
              </a:ext>
            </a:extLst>
          </p:cNvPr>
          <p:cNvSpPr/>
          <p:nvPr/>
        </p:nvSpPr>
        <p:spPr>
          <a:xfrm>
            <a:off x="2334370" y="558389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A1419B-CEE3-0B23-6682-75A6E67D2A55}"/>
              </a:ext>
            </a:extLst>
          </p:cNvPr>
          <p:cNvSpPr/>
          <p:nvPr/>
        </p:nvSpPr>
        <p:spPr>
          <a:xfrm>
            <a:off x="8850580" y="33974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84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185CA5-61B4-C8AE-35CF-C27BD4D9F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91" y="84123"/>
            <a:ext cx="8700939" cy="654555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091526-7A4A-8ED4-AEA1-C240588F0E20}"/>
              </a:ext>
            </a:extLst>
          </p:cNvPr>
          <p:cNvSpPr/>
          <p:nvPr/>
        </p:nvSpPr>
        <p:spPr>
          <a:xfrm>
            <a:off x="9297971" y="0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E31E89-7B73-5854-E4CD-A3FFF9932917}"/>
              </a:ext>
            </a:extLst>
          </p:cNvPr>
          <p:cNvSpPr/>
          <p:nvPr/>
        </p:nvSpPr>
        <p:spPr>
          <a:xfrm>
            <a:off x="1715677" y="610720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0789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4B56F9-9BAE-9EC5-B73C-EFE0D14C6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81037"/>
            <a:ext cx="7353300" cy="54959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3BD4EC-9610-73F1-1B04-52EC8A83C138}"/>
              </a:ext>
            </a:extLst>
          </p:cNvPr>
          <p:cNvSpPr/>
          <p:nvPr/>
        </p:nvSpPr>
        <p:spPr>
          <a:xfrm>
            <a:off x="8894968" y="68103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6136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415C3B-9C6F-A1AF-E0D2-38CB4AFB4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2" y="700087"/>
            <a:ext cx="7267575" cy="54578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2E0E11-EEE9-1213-93D3-E655D4589DD6}"/>
              </a:ext>
            </a:extLst>
          </p:cNvPr>
          <p:cNvSpPr/>
          <p:nvPr/>
        </p:nvSpPr>
        <p:spPr>
          <a:xfrm>
            <a:off x="8690782" y="70008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3297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94D117-8372-FACF-FF9F-D96D50502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714375"/>
            <a:ext cx="7286625" cy="54292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B9A9B0-68A7-F73B-3DB2-87A380711E3D}"/>
              </a:ext>
            </a:extLst>
          </p:cNvPr>
          <p:cNvSpPr/>
          <p:nvPr/>
        </p:nvSpPr>
        <p:spPr>
          <a:xfrm>
            <a:off x="2369881" y="552071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108A0D-4038-8B16-47B6-8807EE252A44}"/>
              </a:ext>
            </a:extLst>
          </p:cNvPr>
          <p:cNvSpPr/>
          <p:nvPr/>
        </p:nvSpPr>
        <p:spPr>
          <a:xfrm>
            <a:off x="8770681" y="52361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15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33D1E3-B8DB-1A73-6914-CA07E2067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532" y="150772"/>
            <a:ext cx="8738647" cy="656826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AF619F-B39C-DC4B-C2E4-A86F3C1B9A92}"/>
              </a:ext>
            </a:extLst>
          </p:cNvPr>
          <p:cNvSpPr/>
          <p:nvPr/>
        </p:nvSpPr>
        <p:spPr>
          <a:xfrm>
            <a:off x="10067827" y="150772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20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00AB47-BD58-A305-7F40-71BE170CF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679" y="142320"/>
            <a:ext cx="8804634" cy="660636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A7D4EC-F2E7-C0FC-2267-B4650BE632A9}"/>
              </a:ext>
            </a:extLst>
          </p:cNvPr>
          <p:cNvSpPr/>
          <p:nvPr/>
        </p:nvSpPr>
        <p:spPr>
          <a:xfrm>
            <a:off x="9473938" y="-169136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169BE3-5998-14A2-6B35-0868B43CA35A}"/>
              </a:ext>
            </a:extLst>
          </p:cNvPr>
          <p:cNvSpPr/>
          <p:nvPr/>
        </p:nvSpPr>
        <p:spPr>
          <a:xfrm>
            <a:off x="1715677" y="610720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28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4D1F9A-3000-D8C8-1B53-7651B3513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398" y="128288"/>
            <a:ext cx="8908330" cy="66696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E6F054-5B1C-C857-45D3-7C27E2A415B4}"/>
              </a:ext>
            </a:extLst>
          </p:cNvPr>
          <p:cNvSpPr/>
          <p:nvPr/>
        </p:nvSpPr>
        <p:spPr>
          <a:xfrm>
            <a:off x="9502219" y="159513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E2BBB0-7585-3FAD-BB3A-A7AFDB24BA29}"/>
              </a:ext>
            </a:extLst>
          </p:cNvPr>
          <p:cNvSpPr/>
          <p:nvPr/>
        </p:nvSpPr>
        <p:spPr>
          <a:xfrm>
            <a:off x="1715677" y="610720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35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7D71F1-F3F5-CFE8-6D59-473A5042F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677" y="132350"/>
            <a:ext cx="8804635" cy="662640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8CBD39-8EB0-DD70-E5EB-240FEE76F0BF}"/>
              </a:ext>
            </a:extLst>
          </p:cNvPr>
          <p:cNvSpPr/>
          <p:nvPr/>
        </p:nvSpPr>
        <p:spPr>
          <a:xfrm>
            <a:off x="9502219" y="159513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0CBBF4-CA07-CCB2-1566-CE46F6325B00}"/>
              </a:ext>
            </a:extLst>
          </p:cNvPr>
          <p:cNvSpPr/>
          <p:nvPr/>
        </p:nvSpPr>
        <p:spPr>
          <a:xfrm>
            <a:off x="1866507" y="6102738"/>
            <a:ext cx="142344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02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09FD43-58DC-6367-4B19-D8B17BF8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678" y="127888"/>
            <a:ext cx="8880050" cy="669221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29B514-5200-9C9B-B22B-7D390C3B497A}"/>
              </a:ext>
            </a:extLst>
          </p:cNvPr>
          <p:cNvSpPr/>
          <p:nvPr/>
        </p:nvSpPr>
        <p:spPr>
          <a:xfrm>
            <a:off x="9511646" y="127888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1D80B9-225B-B603-AADA-9BA554FB39FB}"/>
              </a:ext>
            </a:extLst>
          </p:cNvPr>
          <p:cNvSpPr/>
          <p:nvPr/>
        </p:nvSpPr>
        <p:spPr>
          <a:xfrm>
            <a:off x="1715677" y="610720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94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574F53-E38A-347F-29AD-0400D0F97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703" y="59581"/>
            <a:ext cx="8880050" cy="663090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7F4AC2-1F04-331A-D836-3B4E2CC18D14}"/>
              </a:ext>
            </a:extLst>
          </p:cNvPr>
          <p:cNvSpPr/>
          <p:nvPr/>
        </p:nvSpPr>
        <p:spPr>
          <a:xfrm>
            <a:off x="1583703" y="623508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E8B7AF-426E-ADEA-9EAC-5C7087515EC3}"/>
              </a:ext>
            </a:extLst>
          </p:cNvPr>
          <p:cNvSpPr/>
          <p:nvPr/>
        </p:nvSpPr>
        <p:spPr>
          <a:xfrm>
            <a:off x="9472016" y="5958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95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7AE43F-0834-D7F0-9D3B-09B06A684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255" y="348791"/>
            <a:ext cx="7990135" cy="594566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22F847-4E08-1280-926C-4ECA83A376A5}"/>
              </a:ext>
            </a:extLst>
          </p:cNvPr>
          <p:cNvSpPr/>
          <p:nvPr/>
        </p:nvSpPr>
        <p:spPr>
          <a:xfrm>
            <a:off x="9338852" y="34879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68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E52147-A5EF-84DA-323E-04EABD159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602" y="270589"/>
            <a:ext cx="7902796" cy="59324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1A0172DE-8AD4-E879-C121-8D881FDA6BC0}"/>
                  </a:ext>
                </a:extLst>
              </p14:cNvPr>
              <p14:cNvContentPartPr/>
              <p14:nvPr/>
            </p14:nvContentPartPr>
            <p14:xfrm>
              <a:off x="9681291" y="461598"/>
              <a:ext cx="360" cy="36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1A0172DE-8AD4-E879-C121-8D881FDA6B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2291" y="45259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0EFBB6-B69A-972C-84A4-5C9B16549455}"/>
              </a:ext>
            </a:extLst>
          </p:cNvPr>
          <p:cNvSpPr/>
          <p:nvPr/>
        </p:nvSpPr>
        <p:spPr>
          <a:xfrm>
            <a:off x="9304256" y="270589"/>
            <a:ext cx="914400" cy="492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42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DE9BE1-DD99-7C04-232E-FF1C93A3E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206" y="144734"/>
            <a:ext cx="8738801" cy="656853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677AB2-F313-78AE-8507-1BE53B0E7EDD}"/>
              </a:ext>
            </a:extLst>
          </p:cNvPr>
          <p:cNvSpPr/>
          <p:nvPr/>
        </p:nvSpPr>
        <p:spPr>
          <a:xfrm>
            <a:off x="9720590" y="79736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57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447F23-92C7-E523-F1AF-6D654AD5E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704850"/>
            <a:ext cx="7258050" cy="54483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935480-DE18-F78A-30E5-2E6E8A34C36F}"/>
              </a:ext>
            </a:extLst>
          </p:cNvPr>
          <p:cNvSpPr/>
          <p:nvPr/>
        </p:nvSpPr>
        <p:spPr>
          <a:xfrm>
            <a:off x="8735170" y="56800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87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CE4E69-A392-D90E-A2CC-404DEF23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68" y="1"/>
            <a:ext cx="8850470" cy="665804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54C64C-E675-4003-496D-378119C83BCC}"/>
              </a:ext>
            </a:extLst>
          </p:cNvPr>
          <p:cNvSpPr/>
          <p:nvPr/>
        </p:nvSpPr>
        <p:spPr>
          <a:xfrm>
            <a:off x="8957112" y="0"/>
            <a:ext cx="1574277" cy="711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1638E5-1B33-29C2-5D6F-D75309135DAA}"/>
              </a:ext>
            </a:extLst>
          </p:cNvPr>
          <p:cNvSpPr/>
          <p:nvPr/>
        </p:nvSpPr>
        <p:spPr>
          <a:xfrm>
            <a:off x="1537868" y="603513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21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EA22ED-F6E3-9693-DD3A-5798C964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037" y="160256"/>
            <a:ext cx="8690728" cy="647254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694073D-4141-AF93-ABA2-B3678AF31315}"/>
              </a:ext>
            </a:extLst>
          </p:cNvPr>
          <p:cNvSpPr/>
          <p:nvPr/>
        </p:nvSpPr>
        <p:spPr>
          <a:xfrm>
            <a:off x="1007096" y="591236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29FC0A-FC16-CC02-6BD6-6EF65412732D}"/>
              </a:ext>
            </a:extLst>
          </p:cNvPr>
          <p:cNvSpPr/>
          <p:nvPr/>
        </p:nvSpPr>
        <p:spPr>
          <a:xfrm>
            <a:off x="9116910" y="160256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29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0BD214-9A06-2CA3-6C35-E6DA5CA7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17" y="0"/>
            <a:ext cx="9113418" cy="682911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F5D60F-5274-D912-87C2-BFE858BC76FD}"/>
              </a:ext>
            </a:extLst>
          </p:cNvPr>
          <p:cNvSpPr/>
          <p:nvPr/>
        </p:nvSpPr>
        <p:spPr>
          <a:xfrm>
            <a:off x="9747225" y="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2B0486-DEF4-8740-772E-8F168FC9D2FD}"/>
              </a:ext>
            </a:extLst>
          </p:cNvPr>
          <p:cNvSpPr/>
          <p:nvPr/>
        </p:nvSpPr>
        <p:spPr>
          <a:xfrm>
            <a:off x="1520017" y="632073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68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5FEA2A-647B-02E7-9310-B3473E41A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87" y="141402"/>
            <a:ext cx="8902033" cy="659149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E7ACF9-59B3-F1A5-80B3-BD6EF34C7295}"/>
              </a:ext>
            </a:extLst>
          </p:cNvPr>
          <p:cNvSpPr/>
          <p:nvPr/>
        </p:nvSpPr>
        <p:spPr>
          <a:xfrm>
            <a:off x="9338852" y="-1"/>
            <a:ext cx="1574277" cy="887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8F800-55D4-D8C1-BA34-F51357A09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118" y="94268"/>
            <a:ext cx="8707086" cy="650752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7D715D-0E00-5E6B-137C-CCC711C2A637}"/>
              </a:ext>
            </a:extLst>
          </p:cNvPr>
          <p:cNvSpPr/>
          <p:nvPr/>
        </p:nvSpPr>
        <p:spPr>
          <a:xfrm>
            <a:off x="9116910" y="9426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F6689C-8E1C-3E76-91EA-11890766D063}"/>
              </a:ext>
            </a:extLst>
          </p:cNvPr>
          <p:cNvSpPr/>
          <p:nvPr/>
        </p:nvSpPr>
        <p:spPr>
          <a:xfrm>
            <a:off x="1634118" y="5894609"/>
            <a:ext cx="1574277" cy="70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0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1C0C2A-0531-80D5-D15E-FBD1B4D97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953" y="0"/>
            <a:ext cx="8874666" cy="668223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DC9824-4360-F30D-5EBF-73EB7A633A6F}"/>
              </a:ext>
            </a:extLst>
          </p:cNvPr>
          <p:cNvSpPr/>
          <p:nvPr/>
        </p:nvSpPr>
        <p:spPr>
          <a:xfrm>
            <a:off x="1541953" y="605932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ECCDBA-BB50-9A20-F6AC-C58090660DCE}"/>
              </a:ext>
            </a:extLst>
          </p:cNvPr>
          <p:cNvSpPr/>
          <p:nvPr/>
        </p:nvSpPr>
        <p:spPr>
          <a:xfrm>
            <a:off x="9525283" y="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52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B18607-1EF3-5997-37A3-43E90E0AE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119" y="150829"/>
            <a:ext cx="8670499" cy="653428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573891-E274-EF45-3A0F-0D33EE87A9A6}"/>
              </a:ext>
            </a:extLst>
          </p:cNvPr>
          <p:cNvSpPr/>
          <p:nvPr/>
        </p:nvSpPr>
        <p:spPr>
          <a:xfrm>
            <a:off x="1775382" y="5965794"/>
            <a:ext cx="1574277" cy="719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10D088-C9FC-E3BB-453D-336F58049A45}"/>
              </a:ext>
            </a:extLst>
          </p:cNvPr>
          <p:cNvSpPr/>
          <p:nvPr/>
        </p:nvSpPr>
        <p:spPr>
          <a:xfrm>
            <a:off x="9170176" y="15082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57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2375A6-C222-10EB-F7F9-7C86B872A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012" y="0"/>
            <a:ext cx="8869180" cy="667233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F339A8-EC78-6D61-C63A-79CECFEF2EAD}"/>
              </a:ext>
            </a:extLst>
          </p:cNvPr>
          <p:cNvSpPr/>
          <p:nvPr/>
        </p:nvSpPr>
        <p:spPr>
          <a:xfrm>
            <a:off x="9347730" y="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D5FE9D-6913-A8D7-C424-D7A93F1F1827}"/>
              </a:ext>
            </a:extLst>
          </p:cNvPr>
          <p:cNvSpPr/>
          <p:nvPr/>
        </p:nvSpPr>
        <p:spPr>
          <a:xfrm>
            <a:off x="372405" y="604942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89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9F9871-EEFC-15E7-F86C-64C898DFA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373" y="159513"/>
            <a:ext cx="8795381" cy="653897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CA1396-1BDC-CC15-8504-6A9C8612E05E}"/>
              </a:ext>
            </a:extLst>
          </p:cNvPr>
          <p:cNvSpPr/>
          <p:nvPr/>
        </p:nvSpPr>
        <p:spPr>
          <a:xfrm>
            <a:off x="9502219" y="159513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EB6BAB-1CE0-1096-C76C-51795C52F551}"/>
              </a:ext>
            </a:extLst>
          </p:cNvPr>
          <p:cNvSpPr/>
          <p:nvPr/>
        </p:nvSpPr>
        <p:spPr>
          <a:xfrm>
            <a:off x="1687570" y="607557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09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E8C531-3109-241A-84E9-2737134A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76" y="76077"/>
            <a:ext cx="8814062" cy="653575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A2CF4D-0EA2-DC3F-4F92-03E6D2C2CEB6}"/>
              </a:ext>
            </a:extLst>
          </p:cNvPr>
          <p:cNvSpPr/>
          <p:nvPr/>
        </p:nvSpPr>
        <p:spPr>
          <a:xfrm>
            <a:off x="8886090" y="7607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54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FC7C07-F931-02C7-6CF6-C02C6A48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532" y="139272"/>
            <a:ext cx="8748073" cy="659841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995B91-6C6A-4B3E-F79D-E2933FA49DF1}"/>
              </a:ext>
            </a:extLst>
          </p:cNvPr>
          <p:cNvSpPr/>
          <p:nvPr/>
        </p:nvSpPr>
        <p:spPr>
          <a:xfrm>
            <a:off x="9695466" y="12031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0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0097B5-43C3-3D9A-3A93-D5F544EF2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239" y="240084"/>
            <a:ext cx="8814062" cy="650066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0DF041-FD6C-314D-53C5-CFA524436E9A}"/>
              </a:ext>
            </a:extLst>
          </p:cNvPr>
          <p:cNvSpPr/>
          <p:nvPr/>
        </p:nvSpPr>
        <p:spPr>
          <a:xfrm>
            <a:off x="1772239" y="5995004"/>
            <a:ext cx="1574277" cy="745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EE0BE6-41F4-EF4D-7ABF-4E0A7CCB7855}"/>
              </a:ext>
            </a:extLst>
          </p:cNvPr>
          <p:cNvSpPr/>
          <p:nvPr/>
        </p:nvSpPr>
        <p:spPr>
          <a:xfrm>
            <a:off x="9632622" y="117256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40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7C5CA5-0FC1-7179-584C-252E36DBD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220" y="84842"/>
            <a:ext cx="8956373" cy="665031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DB5BB0-CE9E-9378-C57A-32822233ABF8}"/>
              </a:ext>
            </a:extLst>
          </p:cNvPr>
          <p:cNvSpPr/>
          <p:nvPr/>
        </p:nvSpPr>
        <p:spPr>
          <a:xfrm>
            <a:off x="1592220" y="611224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596E3E-9A88-D0E9-93FC-AFFEF1392C6C}"/>
              </a:ext>
            </a:extLst>
          </p:cNvPr>
          <p:cNvSpPr/>
          <p:nvPr/>
        </p:nvSpPr>
        <p:spPr>
          <a:xfrm>
            <a:off x="9812641" y="7222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46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D1DE98-F9A1-3AED-D895-DBD08D5AA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055" y="150829"/>
            <a:ext cx="8712564" cy="650310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8E90E3-3224-DFD9-EE79-776661A50780}"/>
              </a:ext>
            </a:extLst>
          </p:cNvPr>
          <p:cNvSpPr/>
          <p:nvPr/>
        </p:nvSpPr>
        <p:spPr>
          <a:xfrm>
            <a:off x="1704055" y="603102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0ED380-8292-52BF-2566-74F652F4077F}"/>
              </a:ext>
            </a:extLst>
          </p:cNvPr>
          <p:cNvSpPr/>
          <p:nvPr/>
        </p:nvSpPr>
        <p:spPr>
          <a:xfrm>
            <a:off x="9489772" y="15082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81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FAE592-60E2-51BB-27D6-E3C568C07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220" y="65988"/>
            <a:ext cx="8786118" cy="65752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31905A-2662-49A2-17D7-3C3F878092F8}"/>
              </a:ext>
            </a:extLst>
          </p:cNvPr>
          <p:cNvSpPr/>
          <p:nvPr/>
        </p:nvSpPr>
        <p:spPr>
          <a:xfrm>
            <a:off x="9409873" y="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B4CD88-C8B7-61DD-F625-EE3486AD4805}"/>
              </a:ext>
            </a:extLst>
          </p:cNvPr>
          <p:cNvSpPr/>
          <p:nvPr/>
        </p:nvSpPr>
        <p:spPr>
          <a:xfrm>
            <a:off x="1602220" y="6018346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09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DD9A8E-5B4D-3397-2787-C98C22972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99" y="103695"/>
            <a:ext cx="8861122" cy="669817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A82EDF-1287-8B7B-AAB5-CCAA4487C18C}"/>
              </a:ext>
            </a:extLst>
          </p:cNvPr>
          <p:cNvSpPr/>
          <p:nvPr/>
        </p:nvSpPr>
        <p:spPr>
          <a:xfrm>
            <a:off x="9205686" y="10369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012D03-0A71-B6BF-8D70-2B07C6C13F7C}"/>
              </a:ext>
            </a:extLst>
          </p:cNvPr>
          <p:cNvSpPr/>
          <p:nvPr/>
        </p:nvSpPr>
        <p:spPr>
          <a:xfrm>
            <a:off x="1668545" y="611655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82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4381EF-565A-AB80-9E1B-5B99AFEA8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573" y="150829"/>
            <a:ext cx="8686337" cy="646662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7E313A-4043-B83B-2953-7EADE67C2A85}"/>
              </a:ext>
            </a:extLst>
          </p:cNvPr>
          <p:cNvSpPr/>
          <p:nvPr/>
        </p:nvSpPr>
        <p:spPr>
          <a:xfrm>
            <a:off x="9161298" y="15082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12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21E8B7-4561-3B9D-779F-C8EF25548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640" y="303179"/>
            <a:ext cx="8272156" cy="618246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8E5259-29D6-D951-D389-80E81397F72C}"/>
              </a:ext>
            </a:extLst>
          </p:cNvPr>
          <p:cNvSpPr/>
          <p:nvPr/>
        </p:nvSpPr>
        <p:spPr>
          <a:xfrm>
            <a:off x="1913640" y="585879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30D2A5-DE9B-446A-6069-D57CF25D73B7}"/>
              </a:ext>
            </a:extLst>
          </p:cNvPr>
          <p:cNvSpPr/>
          <p:nvPr/>
        </p:nvSpPr>
        <p:spPr>
          <a:xfrm>
            <a:off x="9019256" y="31936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5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53E0A4-B376-10D0-BD45-75BFD4606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997" y="103695"/>
            <a:ext cx="8563366" cy="646735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C72403-F331-5CBB-C2A5-A5B64BD5BAB6}"/>
              </a:ext>
            </a:extLst>
          </p:cNvPr>
          <p:cNvSpPr/>
          <p:nvPr/>
        </p:nvSpPr>
        <p:spPr>
          <a:xfrm>
            <a:off x="9329974" y="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9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490198-02EE-15D7-1346-515846955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324" y="130042"/>
            <a:ext cx="8443176" cy="63158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AC79E0-73B3-1248-36B1-63410E5CB71D}"/>
              </a:ext>
            </a:extLst>
          </p:cNvPr>
          <p:cNvSpPr/>
          <p:nvPr/>
        </p:nvSpPr>
        <p:spPr>
          <a:xfrm>
            <a:off x="9486507" y="100653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196B0E-5BB2-7CF5-CA94-098DCA3A41BD}"/>
              </a:ext>
            </a:extLst>
          </p:cNvPr>
          <p:cNvSpPr/>
          <p:nvPr/>
        </p:nvSpPr>
        <p:spPr>
          <a:xfrm>
            <a:off x="1979627" y="582297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36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ED430E-2193-B644-6667-36F3A4463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984" y="103695"/>
            <a:ext cx="8624086" cy="64793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2A8278-16C1-E150-8FDA-AE35C79EDB0C}"/>
              </a:ext>
            </a:extLst>
          </p:cNvPr>
          <p:cNvSpPr/>
          <p:nvPr/>
        </p:nvSpPr>
        <p:spPr>
          <a:xfrm>
            <a:off x="9028134" y="46245"/>
            <a:ext cx="1574277" cy="903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49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1E2BA3-C8CE-405B-D409-1ADE851B3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367" y="84841"/>
            <a:ext cx="8669410" cy="653908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D6229C-656F-7EDA-920D-9684F1F27892}"/>
              </a:ext>
            </a:extLst>
          </p:cNvPr>
          <p:cNvSpPr/>
          <p:nvPr/>
        </p:nvSpPr>
        <p:spPr>
          <a:xfrm>
            <a:off x="1662367" y="599331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0932C1-22E9-44D4-AF1E-9475468D6344}"/>
              </a:ext>
            </a:extLst>
          </p:cNvPr>
          <p:cNvSpPr/>
          <p:nvPr/>
        </p:nvSpPr>
        <p:spPr>
          <a:xfrm>
            <a:off x="9312219" y="8602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281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9A27EF-D62A-01ED-7D02-36B9D8ED2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062" y="141402"/>
            <a:ext cx="8753264" cy="654780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6A7648-4A80-BAC8-F22D-0BB5288C1DC3}"/>
              </a:ext>
            </a:extLst>
          </p:cNvPr>
          <p:cNvSpPr/>
          <p:nvPr/>
        </p:nvSpPr>
        <p:spPr>
          <a:xfrm>
            <a:off x="9241198" y="14140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417D3F-0AB9-54F3-35C5-BE960A9F377B}"/>
              </a:ext>
            </a:extLst>
          </p:cNvPr>
          <p:cNvSpPr/>
          <p:nvPr/>
        </p:nvSpPr>
        <p:spPr>
          <a:xfrm>
            <a:off x="1737674" y="606629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26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5B640-7288-16EA-E4C8-B03F15164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596" y="226243"/>
            <a:ext cx="8566035" cy="636334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376673-0140-FA50-E2F9-C7657ED90539}"/>
              </a:ext>
            </a:extLst>
          </p:cNvPr>
          <p:cNvSpPr/>
          <p:nvPr/>
        </p:nvSpPr>
        <p:spPr>
          <a:xfrm>
            <a:off x="1206906" y="596667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DD0902-8867-4859-37C4-605F61487AC2}"/>
              </a:ext>
            </a:extLst>
          </p:cNvPr>
          <p:cNvSpPr/>
          <p:nvPr/>
        </p:nvSpPr>
        <p:spPr>
          <a:xfrm>
            <a:off x="9258953" y="133002"/>
            <a:ext cx="1574277" cy="83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3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07981E-DEAA-667B-6B59-B11101CE8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291" y="113122"/>
            <a:ext cx="8788328" cy="652258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699114-C63E-69E2-1D7C-C5E56E4F225C}"/>
              </a:ext>
            </a:extLst>
          </p:cNvPr>
          <p:cNvSpPr/>
          <p:nvPr/>
        </p:nvSpPr>
        <p:spPr>
          <a:xfrm>
            <a:off x="1668545" y="6098959"/>
            <a:ext cx="1574277" cy="640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6902C8-F336-AD20-89EC-9D426A68CDF4}"/>
              </a:ext>
            </a:extLst>
          </p:cNvPr>
          <p:cNvSpPr/>
          <p:nvPr/>
        </p:nvSpPr>
        <p:spPr>
          <a:xfrm>
            <a:off x="9409874" y="11312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25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43153D-BAFB-4EA4-F823-63339B9E8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976" y="226243"/>
            <a:ext cx="8524948" cy="636588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2379FD-7BCB-91FA-223D-46E7DDE80C84}"/>
              </a:ext>
            </a:extLst>
          </p:cNvPr>
          <p:cNvSpPr/>
          <p:nvPr/>
        </p:nvSpPr>
        <p:spPr>
          <a:xfrm>
            <a:off x="1879076" y="596921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960764-BB79-7059-A2D5-4EA02396595F}"/>
              </a:ext>
            </a:extLst>
          </p:cNvPr>
          <p:cNvSpPr/>
          <p:nvPr/>
        </p:nvSpPr>
        <p:spPr>
          <a:xfrm>
            <a:off x="9090277" y="133001"/>
            <a:ext cx="1574277" cy="692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24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3C9FCC-8CB8-7249-4A25-346088F7C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82" y="122548"/>
            <a:ext cx="8585588" cy="647013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215738-8959-0396-E283-5183EE66F68D}"/>
              </a:ext>
            </a:extLst>
          </p:cNvPr>
          <p:cNvSpPr/>
          <p:nvPr/>
        </p:nvSpPr>
        <p:spPr>
          <a:xfrm>
            <a:off x="1708482" y="596977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D4DDCE-0315-4566-BD0F-220534CF58A6}"/>
              </a:ext>
            </a:extLst>
          </p:cNvPr>
          <p:cNvSpPr/>
          <p:nvPr/>
        </p:nvSpPr>
        <p:spPr>
          <a:xfrm>
            <a:off x="9696379" y="12254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433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E44336-D6B7-442E-1460-FA40742A8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151" y="235670"/>
            <a:ext cx="8639589" cy="655968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F98071-DF70-F9C9-278F-76FA996F9789}"/>
              </a:ext>
            </a:extLst>
          </p:cNvPr>
          <p:cNvSpPr/>
          <p:nvPr/>
        </p:nvSpPr>
        <p:spPr>
          <a:xfrm>
            <a:off x="1792832" y="608991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111ADA-1FD5-2DB6-B768-ADD7267BDC7A}"/>
              </a:ext>
            </a:extLst>
          </p:cNvPr>
          <p:cNvSpPr/>
          <p:nvPr/>
        </p:nvSpPr>
        <p:spPr>
          <a:xfrm>
            <a:off x="9214564" y="23567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64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C745AA-D0CA-90F9-33BC-1E5A49E9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333" y="160256"/>
            <a:ext cx="8890541" cy="659027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A97F0D-762A-E262-9CA7-1F2337E5FD0D}"/>
              </a:ext>
            </a:extLst>
          </p:cNvPr>
          <p:cNvSpPr/>
          <p:nvPr/>
        </p:nvSpPr>
        <p:spPr>
          <a:xfrm>
            <a:off x="9125788" y="107473"/>
            <a:ext cx="1574277" cy="877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45632A-22C0-DAA3-3792-E5BF3DEA4011}"/>
              </a:ext>
            </a:extLst>
          </p:cNvPr>
          <p:cNvSpPr/>
          <p:nvPr/>
        </p:nvSpPr>
        <p:spPr>
          <a:xfrm>
            <a:off x="620980" y="607483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76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F59717-FA55-E0F1-3BF2-045FAA83E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90" y="84842"/>
            <a:ext cx="8872815" cy="66140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47D95C-E332-7562-4CE5-4C053C32770A}"/>
              </a:ext>
            </a:extLst>
          </p:cNvPr>
          <p:cNvSpPr/>
          <p:nvPr/>
        </p:nvSpPr>
        <p:spPr>
          <a:xfrm>
            <a:off x="1668545" y="611655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B65868-5F13-18B0-4FEB-491E31FCC0E6}"/>
              </a:ext>
            </a:extLst>
          </p:cNvPr>
          <p:cNvSpPr/>
          <p:nvPr/>
        </p:nvSpPr>
        <p:spPr>
          <a:xfrm>
            <a:off x="9393597" y="-1"/>
            <a:ext cx="1574277" cy="834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50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4DBF46-62A3-A410-FB19-6331424E4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37" y="118217"/>
            <a:ext cx="8771494" cy="650379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7B2C50-A9EE-F1E2-F2B1-C820AD0A3011}"/>
              </a:ext>
            </a:extLst>
          </p:cNvPr>
          <p:cNvSpPr/>
          <p:nvPr/>
        </p:nvSpPr>
        <p:spPr>
          <a:xfrm>
            <a:off x="9316825" y="-75471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220FD0-0F22-A59B-763D-90EE2BC506FD}"/>
              </a:ext>
            </a:extLst>
          </p:cNvPr>
          <p:cNvSpPr/>
          <p:nvPr/>
        </p:nvSpPr>
        <p:spPr>
          <a:xfrm>
            <a:off x="1630837" y="6004874"/>
            <a:ext cx="1659117" cy="725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58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950944-1054-22A8-6E78-CC38FCB0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11" y="0"/>
            <a:ext cx="9017544" cy="685858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3A08C1-32A4-3E1D-423E-68B1F327D74F}"/>
              </a:ext>
            </a:extLst>
          </p:cNvPr>
          <p:cNvSpPr/>
          <p:nvPr/>
        </p:nvSpPr>
        <p:spPr>
          <a:xfrm>
            <a:off x="1586845" y="6107672"/>
            <a:ext cx="1574277" cy="75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BF5DB2-004C-2FA4-D175-4600EA2C1FC2}"/>
              </a:ext>
            </a:extLst>
          </p:cNvPr>
          <p:cNvSpPr/>
          <p:nvPr/>
        </p:nvSpPr>
        <p:spPr>
          <a:xfrm>
            <a:off x="9509007" y="0"/>
            <a:ext cx="1574277" cy="861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4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DC7C84-2081-7209-E59B-E7F1062EC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014" y="169682"/>
            <a:ext cx="8756935" cy="650449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40B972-E7D8-EB47-DF27-3198B551CF10}"/>
              </a:ext>
            </a:extLst>
          </p:cNvPr>
          <p:cNvSpPr/>
          <p:nvPr/>
        </p:nvSpPr>
        <p:spPr>
          <a:xfrm>
            <a:off x="9409874" y="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E98C67-73B8-E8E5-6507-4E63B2F3C38D}"/>
              </a:ext>
            </a:extLst>
          </p:cNvPr>
          <p:cNvSpPr/>
          <p:nvPr/>
        </p:nvSpPr>
        <p:spPr>
          <a:xfrm>
            <a:off x="798533" y="6065406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545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79537B-4891-8751-AF97-2595ECF7F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043" y="113122"/>
            <a:ext cx="8851270" cy="66297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70F572-FDD8-C48F-3C09-46A27B582C58}"/>
              </a:ext>
            </a:extLst>
          </p:cNvPr>
          <p:cNvSpPr/>
          <p:nvPr/>
        </p:nvSpPr>
        <p:spPr>
          <a:xfrm>
            <a:off x="9454262" y="11312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2495E9-61B0-7024-71FA-04F83A3AF282}"/>
              </a:ext>
            </a:extLst>
          </p:cNvPr>
          <p:cNvSpPr/>
          <p:nvPr/>
        </p:nvSpPr>
        <p:spPr>
          <a:xfrm>
            <a:off x="881904" y="605440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67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DB1515-1F08-0DDA-FD43-C20258A51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552" y="65988"/>
            <a:ext cx="8860919" cy="659067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0E131A-5C8D-5DD6-1193-91BE7BB86359}"/>
              </a:ext>
            </a:extLst>
          </p:cNvPr>
          <p:cNvSpPr/>
          <p:nvPr/>
        </p:nvSpPr>
        <p:spPr>
          <a:xfrm>
            <a:off x="9043171" y="6598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75F6D9-DDA3-1F95-EAD6-A2ED8CE5B86A}"/>
              </a:ext>
            </a:extLst>
          </p:cNvPr>
          <p:cNvSpPr/>
          <p:nvPr/>
        </p:nvSpPr>
        <p:spPr>
          <a:xfrm>
            <a:off x="1668545" y="611655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55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5C0FAD-4707-2CB8-CD5B-17BBC678A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636" y="254524"/>
            <a:ext cx="8315154" cy="636765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802AD-B553-CC9B-E31A-4CEA3D811FE1}"/>
              </a:ext>
            </a:extLst>
          </p:cNvPr>
          <p:cNvSpPr/>
          <p:nvPr/>
        </p:nvSpPr>
        <p:spPr>
          <a:xfrm>
            <a:off x="1863854" y="590348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BDEC85-6370-AD69-3503-2E95499E13CC}"/>
              </a:ext>
            </a:extLst>
          </p:cNvPr>
          <p:cNvSpPr/>
          <p:nvPr/>
        </p:nvSpPr>
        <p:spPr>
          <a:xfrm>
            <a:off x="9356608" y="254524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827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6180E9-46B6-FB66-6033-9BE491D18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01" y="320510"/>
            <a:ext cx="8374975" cy="628950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198A27-9798-3E4D-EC9B-C9A49C499467}"/>
              </a:ext>
            </a:extLst>
          </p:cNvPr>
          <p:cNvSpPr/>
          <p:nvPr/>
        </p:nvSpPr>
        <p:spPr>
          <a:xfrm>
            <a:off x="1956801" y="598710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3A4504-AD24-335C-7270-D48656E8CE14}"/>
              </a:ext>
            </a:extLst>
          </p:cNvPr>
          <p:cNvSpPr/>
          <p:nvPr/>
        </p:nvSpPr>
        <p:spPr>
          <a:xfrm>
            <a:off x="9347729" y="32051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3DC52F-7907-6784-2D92-6F2E2D44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373" y="231364"/>
            <a:ext cx="8503367" cy="635797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632AEA-FA05-EDE0-48C3-03FAC48F1325}"/>
              </a:ext>
            </a:extLst>
          </p:cNvPr>
          <p:cNvSpPr/>
          <p:nvPr/>
        </p:nvSpPr>
        <p:spPr>
          <a:xfrm>
            <a:off x="1819373" y="596642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8B87FF-1D29-3275-10EE-0105B4B3F3A2}"/>
              </a:ext>
            </a:extLst>
          </p:cNvPr>
          <p:cNvSpPr/>
          <p:nvPr/>
        </p:nvSpPr>
        <p:spPr>
          <a:xfrm>
            <a:off x="9764980" y="133001"/>
            <a:ext cx="1574277" cy="745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98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1E2D24-6D56-6CA3-8578-B79DF86CE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19" y="0"/>
            <a:ext cx="8886225" cy="668781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320A53-669F-6EBA-BE1C-9A43F9B5DB95}"/>
              </a:ext>
            </a:extLst>
          </p:cNvPr>
          <p:cNvSpPr/>
          <p:nvPr/>
        </p:nvSpPr>
        <p:spPr>
          <a:xfrm>
            <a:off x="1539819" y="615206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F8AD32-222F-D3F4-D796-F270D782F0B7}"/>
              </a:ext>
            </a:extLst>
          </p:cNvPr>
          <p:cNvSpPr/>
          <p:nvPr/>
        </p:nvSpPr>
        <p:spPr>
          <a:xfrm>
            <a:off x="9287065" y="0"/>
            <a:ext cx="1574277" cy="70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34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8D3ADB-490E-96B6-1E3B-95661830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533" y="188537"/>
            <a:ext cx="8624671" cy="638158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AD8F65-E22C-B214-CEA6-9504BAA61BE9}"/>
              </a:ext>
            </a:extLst>
          </p:cNvPr>
          <p:cNvSpPr/>
          <p:nvPr/>
        </p:nvSpPr>
        <p:spPr>
          <a:xfrm>
            <a:off x="1716533" y="594720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F52CFF-0532-6D56-7070-73E2CC42A52F}"/>
              </a:ext>
            </a:extLst>
          </p:cNvPr>
          <p:cNvSpPr/>
          <p:nvPr/>
        </p:nvSpPr>
        <p:spPr>
          <a:xfrm>
            <a:off x="9152420" y="17956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09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E7E2F0-B1E0-0D5C-12C2-EE5E75D4E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245" y="103695"/>
            <a:ext cx="8670252" cy="64604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1896CC-C9A1-581D-54F9-500E8AF44AFB}"/>
              </a:ext>
            </a:extLst>
          </p:cNvPr>
          <p:cNvSpPr/>
          <p:nvPr/>
        </p:nvSpPr>
        <p:spPr>
          <a:xfrm>
            <a:off x="8984478" y="10369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411296-92A4-5B61-8546-ADC2522B6AEE}"/>
              </a:ext>
            </a:extLst>
          </p:cNvPr>
          <p:cNvSpPr/>
          <p:nvPr/>
        </p:nvSpPr>
        <p:spPr>
          <a:xfrm>
            <a:off x="736390" y="6018896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3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8B7D63-3159-A093-C7C3-F59371E3B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86" y="101338"/>
            <a:ext cx="9061570" cy="665532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28DDC4-59F2-FC7C-74DB-5CA1AF66F622}"/>
              </a:ext>
            </a:extLst>
          </p:cNvPr>
          <p:cNvSpPr/>
          <p:nvPr/>
        </p:nvSpPr>
        <p:spPr>
          <a:xfrm>
            <a:off x="9570618" y="101338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6B76CD-FCFA-227E-FE09-3314E5C0B9CE}"/>
              </a:ext>
            </a:extLst>
          </p:cNvPr>
          <p:cNvSpPr/>
          <p:nvPr/>
        </p:nvSpPr>
        <p:spPr>
          <a:xfrm>
            <a:off x="1687397" y="623508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58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9C6D50-4389-43E3-7BE3-B835E4E49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551" y="75414"/>
            <a:ext cx="8685653" cy="655971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0DFDE5-183B-9358-3642-AC91850E9685}"/>
              </a:ext>
            </a:extLst>
          </p:cNvPr>
          <p:cNvSpPr/>
          <p:nvPr/>
        </p:nvSpPr>
        <p:spPr>
          <a:xfrm>
            <a:off x="1464359" y="6159674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F6EDCE-38CE-C3BA-B94B-F961AB07C273}"/>
              </a:ext>
            </a:extLst>
          </p:cNvPr>
          <p:cNvSpPr/>
          <p:nvPr/>
        </p:nvSpPr>
        <p:spPr>
          <a:xfrm>
            <a:off x="9116910" y="47897"/>
            <a:ext cx="1574277" cy="848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488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34CA2F-6BCD-74D7-0FFD-8D49AE620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793" y="0"/>
            <a:ext cx="8953094" cy="676482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BFC983-44FC-C265-02B6-4775C2A4FFA6}"/>
              </a:ext>
            </a:extLst>
          </p:cNvPr>
          <p:cNvSpPr/>
          <p:nvPr/>
        </p:nvSpPr>
        <p:spPr>
          <a:xfrm>
            <a:off x="1557793" y="604552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FD1318-B367-6F54-ED69-1CB00D89EC9B}"/>
              </a:ext>
            </a:extLst>
          </p:cNvPr>
          <p:cNvSpPr/>
          <p:nvPr/>
        </p:nvSpPr>
        <p:spPr>
          <a:xfrm>
            <a:off x="9569671" y="-577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964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A9835C-35DE-B281-4BC3-933C6AF39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46" y="122548"/>
            <a:ext cx="9040530" cy="676558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55D980-6FA2-4F4C-4A62-3CBBC7F32C98}"/>
              </a:ext>
            </a:extLst>
          </p:cNvPr>
          <p:cNvSpPr/>
          <p:nvPr/>
        </p:nvSpPr>
        <p:spPr>
          <a:xfrm>
            <a:off x="1668545" y="611655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4B6DA8-8881-BAD1-FC6B-EDACB1985DC9}"/>
              </a:ext>
            </a:extLst>
          </p:cNvPr>
          <p:cNvSpPr/>
          <p:nvPr/>
        </p:nvSpPr>
        <p:spPr>
          <a:xfrm>
            <a:off x="9393598" y="12254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132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61066E-C0D5-6301-3EEB-A31E3F2E8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848" y="245097"/>
            <a:ext cx="8288540" cy="619459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7703F7-4B17-41CA-E68B-6AB561D1D180}"/>
              </a:ext>
            </a:extLst>
          </p:cNvPr>
          <p:cNvSpPr/>
          <p:nvPr/>
        </p:nvSpPr>
        <p:spPr>
          <a:xfrm>
            <a:off x="1544257" y="598999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9CA82C-B54B-DE4A-7369-AB969CAD8EF5}"/>
              </a:ext>
            </a:extLst>
          </p:cNvPr>
          <p:cNvSpPr/>
          <p:nvPr/>
        </p:nvSpPr>
        <p:spPr>
          <a:xfrm>
            <a:off x="8781875" y="24509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624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65A4DF-14F9-0FA7-D3D0-6B945A8C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789" y="188537"/>
            <a:ext cx="8733671" cy="653876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AAB4F0-FF7B-FC7A-27D2-37BC34BCF979}"/>
              </a:ext>
            </a:extLst>
          </p:cNvPr>
          <p:cNvSpPr/>
          <p:nvPr/>
        </p:nvSpPr>
        <p:spPr>
          <a:xfrm>
            <a:off x="1690540" y="635800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46B910-6FA4-D96C-FA04-230461A6261D}"/>
              </a:ext>
            </a:extLst>
          </p:cNvPr>
          <p:cNvSpPr/>
          <p:nvPr/>
        </p:nvSpPr>
        <p:spPr>
          <a:xfrm>
            <a:off x="9534161" y="13070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868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707DD6-4934-1BB9-3325-AADA94AFB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61" y="235670"/>
            <a:ext cx="8686133" cy="655189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E19BEA-0BCC-ED70-BBC1-62F0F08D5BB8}"/>
              </a:ext>
            </a:extLst>
          </p:cNvPr>
          <p:cNvSpPr/>
          <p:nvPr/>
        </p:nvSpPr>
        <p:spPr>
          <a:xfrm>
            <a:off x="1668545" y="611655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769B81-7C94-9816-F7DC-AF82053C5CCB}"/>
              </a:ext>
            </a:extLst>
          </p:cNvPr>
          <p:cNvSpPr/>
          <p:nvPr/>
        </p:nvSpPr>
        <p:spPr>
          <a:xfrm>
            <a:off x="9168233" y="23567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644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17B1D2-635D-6385-CB23-78ADB3ED0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63" y="75533"/>
            <a:ext cx="8974317" cy="675423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602EE0-4726-88CA-D17B-08BD6D921935}"/>
              </a:ext>
            </a:extLst>
          </p:cNvPr>
          <p:cNvSpPr/>
          <p:nvPr/>
        </p:nvSpPr>
        <p:spPr>
          <a:xfrm>
            <a:off x="1668545" y="611655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AE0317-55F9-53BE-D188-92E3DF5ED833}"/>
              </a:ext>
            </a:extLst>
          </p:cNvPr>
          <p:cNvSpPr/>
          <p:nvPr/>
        </p:nvSpPr>
        <p:spPr>
          <a:xfrm>
            <a:off x="8977460" y="20670"/>
            <a:ext cx="1574277" cy="110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357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77E75E-B559-5F3C-5A61-AA0C6B60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695325"/>
            <a:ext cx="7286625" cy="54673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4C2C21-FA64-FA5C-E6DC-A4EE8F71469C}"/>
              </a:ext>
            </a:extLst>
          </p:cNvPr>
          <p:cNvSpPr/>
          <p:nvPr/>
        </p:nvSpPr>
        <p:spPr>
          <a:xfrm>
            <a:off x="2452687" y="553976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0CA397-AA71-3FAB-293D-763A8822F022}"/>
              </a:ext>
            </a:extLst>
          </p:cNvPr>
          <p:cNvSpPr/>
          <p:nvPr/>
        </p:nvSpPr>
        <p:spPr>
          <a:xfrm>
            <a:off x="8952173" y="69532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734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7DC8C4-45F9-A9B4-BE83-2FF70F1AE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733425"/>
            <a:ext cx="7286625" cy="53911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05E54A-4C17-79A1-4506-2A6AFB3A978C}"/>
              </a:ext>
            </a:extLst>
          </p:cNvPr>
          <p:cNvSpPr/>
          <p:nvPr/>
        </p:nvSpPr>
        <p:spPr>
          <a:xfrm>
            <a:off x="2352126" y="556613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3A380D-9632-B789-0304-9E9F183368F9}"/>
              </a:ext>
            </a:extLst>
          </p:cNvPr>
          <p:cNvSpPr/>
          <p:nvPr/>
        </p:nvSpPr>
        <p:spPr>
          <a:xfrm>
            <a:off x="8265596" y="66895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443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32DC07-BDEE-8C20-6031-22D2CC52B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2" y="719137"/>
            <a:ext cx="7267575" cy="54197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36BC7E-0049-2255-DC0A-FE1E3734EDAB}"/>
              </a:ext>
            </a:extLst>
          </p:cNvPr>
          <p:cNvSpPr/>
          <p:nvPr/>
        </p:nvSpPr>
        <p:spPr>
          <a:xfrm>
            <a:off x="1970386" y="5752566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DE086A-5CEA-5889-576A-AFB5C8906E87}"/>
              </a:ext>
            </a:extLst>
          </p:cNvPr>
          <p:cNvSpPr/>
          <p:nvPr/>
        </p:nvSpPr>
        <p:spPr>
          <a:xfrm>
            <a:off x="8513228" y="71913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39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C4072C-906D-11CF-AB5B-AFBCA251A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545" y="118537"/>
            <a:ext cx="8742382" cy="653678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4BDBC0-1832-7D88-B7C9-8962B8C1EE1D}"/>
              </a:ext>
            </a:extLst>
          </p:cNvPr>
          <p:cNvSpPr/>
          <p:nvPr/>
        </p:nvSpPr>
        <p:spPr>
          <a:xfrm>
            <a:off x="9502219" y="118537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6716E36-1B69-79C3-A3F6-171F9A040A26}"/>
              </a:ext>
            </a:extLst>
          </p:cNvPr>
          <p:cNvSpPr/>
          <p:nvPr/>
        </p:nvSpPr>
        <p:spPr>
          <a:xfrm>
            <a:off x="1668545" y="611655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987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B16E49-FF95-BE3F-BF60-1ACDFC28A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695325"/>
            <a:ext cx="7239000" cy="54673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D3F8FD-A410-3DC0-EE29-DD560C26DAE2}"/>
              </a:ext>
            </a:extLst>
          </p:cNvPr>
          <p:cNvSpPr/>
          <p:nvPr/>
        </p:nvSpPr>
        <p:spPr>
          <a:xfrm>
            <a:off x="8928361" y="643631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621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199AFD-7937-8044-7316-0D4C574F6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7" y="704850"/>
            <a:ext cx="7324725" cy="54483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D58A03-DDB3-0F12-639F-6D1695690D76}"/>
              </a:ext>
            </a:extLst>
          </p:cNvPr>
          <p:cNvSpPr/>
          <p:nvPr/>
        </p:nvSpPr>
        <p:spPr>
          <a:xfrm>
            <a:off x="2165694" y="562827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A16C16-060E-4F60-691B-637E73A03EA8}"/>
              </a:ext>
            </a:extLst>
          </p:cNvPr>
          <p:cNvSpPr/>
          <p:nvPr/>
        </p:nvSpPr>
        <p:spPr>
          <a:xfrm>
            <a:off x="9143543" y="60680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905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CFBD1E-1AA8-6156-3596-1A6878D1C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714375"/>
            <a:ext cx="7334250" cy="54292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26E82B-F3E8-1682-800B-42328DE2BD97}"/>
              </a:ext>
            </a:extLst>
          </p:cNvPr>
          <p:cNvSpPr/>
          <p:nvPr/>
        </p:nvSpPr>
        <p:spPr>
          <a:xfrm>
            <a:off x="2236716" y="575256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E6DC0D-EFEE-BEC0-B6C1-4683DFB212DE}"/>
              </a:ext>
            </a:extLst>
          </p:cNvPr>
          <p:cNvSpPr/>
          <p:nvPr/>
        </p:nvSpPr>
        <p:spPr>
          <a:xfrm>
            <a:off x="8637516" y="70680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109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1B3CE5-CD3C-4B1F-1E1D-58BEACB7A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7" y="709612"/>
            <a:ext cx="7324725" cy="54387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5917BE-C82C-68B4-B522-E1214FB60C93}"/>
              </a:ext>
            </a:extLst>
          </p:cNvPr>
          <p:cNvSpPr/>
          <p:nvPr/>
        </p:nvSpPr>
        <p:spPr>
          <a:xfrm>
            <a:off x="2343248" y="552547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9EF8C7-0DB8-5EE9-D672-0E6E4751C5A0}"/>
              </a:ext>
            </a:extLst>
          </p:cNvPr>
          <p:cNvSpPr/>
          <p:nvPr/>
        </p:nvSpPr>
        <p:spPr>
          <a:xfrm>
            <a:off x="8971223" y="55913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686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A65472-5787-4542-329B-D1E4C4983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723900"/>
            <a:ext cx="7239000" cy="54102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54411F-FFB1-2FB4-BB9A-90CA60D23A43}"/>
              </a:ext>
            </a:extLst>
          </p:cNvPr>
          <p:cNvSpPr/>
          <p:nvPr/>
        </p:nvSpPr>
        <p:spPr>
          <a:xfrm>
            <a:off x="2476500" y="551118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53760D-8DE2-F1BB-1899-F039A7050EFE}"/>
              </a:ext>
            </a:extLst>
          </p:cNvPr>
          <p:cNvSpPr/>
          <p:nvPr/>
        </p:nvSpPr>
        <p:spPr>
          <a:xfrm>
            <a:off x="9134666" y="72390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983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8E17C0-1879-8386-BD01-5641E798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0" y="704850"/>
            <a:ext cx="7200900" cy="54483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CABBE2-3C6A-C27F-01E8-331F841C2BD0}"/>
              </a:ext>
            </a:extLst>
          </p:cNvPr>
          <p:cNvSpPr/>
          <p:nvPr/>
        </p:nvSpPr>
        <p:spPr>
          <a:xfrm>
            <a:off x="2325492" y="553023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E371AA-08D0-60EB-6CA6-4C96FADB4C34}"/>
              </a:ext>
            </a:extLst>
          </p:cNvPr>
          <p:cNvSpPr/>
          <p:nvPr/>
        </p:nvSpPr>
        <p:spPr>
          <a:xfrm>
            <a:off x="8717415" y="70485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43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BB2EEC-EB0C-5966-5F75-6A9CD8703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7" y="723900"/>
            <a:ext cx="7324725" cy="54102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3813A4-7554-420E-9880-52C2EEE80B1B}"/>
              </a:ext>
            </a:extLst>
          </p:cNvPr>
          <p:cNvSpPr/>
          <p:nvPr/>
        </p:nvSpPr>
        <p:spPr>
          <a:xfrm>
            <a:off x="9480894" y="72390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832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10274-1337-5D8B-EFE7-2010A135D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690562"/>
            <a:ext cx="7286625" cy="54768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2F1A66-7715-4B2C-596C-FED4AB169192}"/>
              </a:ext>
            </a:extLst>
          </p:cNvPr>
          <p:cNvSpPr/>
          <p:nvPr/>
        </p:nvSpPr>
        <p:spPr>
          <a:xfrm>
            <a:off x="8708537" y="55025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792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C920A8-1F0C-8BA8-C3A0-B164FD166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7" y="681037"/>
            <a:ext cx="7248525" cy="54959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6920A2-A1F7-B474-6E05-682FDD342BAA}"/>
              </a:ext>
            </a:extLst>
          </p:cNvPr>
          <p:cNvSpPr/>
          <p:nvPr/>
        </p:nvSpPr>
        <p:spPr>
          <a:xfrm>
            <a:off x="2147939" y="579695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C3EF12-C1B7-8F41-7259-3309720482A1}"/>
              </a:ext>
            </a:extLst>
          </p:cNvPr>
          <p:cNvSpPr/>
          <p:nvPr/>
        </p:nvSpPr>
        <p:spPr>
          <a:xfrm>
            <a:off x="8933123" y="68103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501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99DB77-161C-B5F5-BD07-E1096105C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695325"/>
            <a:ext cx="7286625" cy="54673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648860-81FC-DFC2-5160-7A5455AA28DE}"/>
              </a:ext>
            </a:extLst>
          </p:cNvPr>
          <p:cNvSpPr/>
          <p:nvPr/>
        </p:nvSpPr>
        <p:spPr>
          <a:xfrm>
            <a:off x="8584250" y="69532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50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47CDDC-F10C-B315-3739-784239BF4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91" y="63594"/>
            <a:ext cx="8808501" cy="666714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2C5FBDB-409E-D95C-5A5F-8470D66D94B3}"/>
              </a:ext>
            </a:extLst>
          </p:cNvPr>
          <p:cNvSpPr/>
          <p:nvPr/>
        </p:nvSpPr>
        <p:spPr>
          <a:xfrm>
            <a:off x="10265791" y="63594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052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2DAB8F-D33B-0846-38D7-2B4DDDE4F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695325"/>
            <a:ext cx="7315200" cy="54673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F072D9-61B8-3F6E-3E49-7B3098E5046B}"/>
              </a:ext>
            </a:extLst>
          </p:cNvPr>
          <p:cNvSpPr/>
          <p:nvPr/>
        </p:nvSpPr>
        <p:spPr>
          <a:xfrm>
            <a:off x="2334371" y="553976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A765E8-F0D3-9FDB-9D43-E9BD76C11989}"/>
              </a:ext>
            </a:extLst>
          </p:cNvPr>
          <p:cNvSpPr/>
          <p:nvPr/>
        </p:nvSpPr>
        <p:spPr>
          <a:xfrm>
            <a:off x="8966461" y="57688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627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41B7F3-2691-9E0C-E186-F65BF48C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695325"/>
            <a:ext cx="7305675" cy="54673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E5E543-FF52-97BB-65B9-3539A3CC47AF}"/>
              </a:ext>
            </a:extLst>
          </p:cNvPr>
          <p:cNvSpPr/>
          <p:nvPr/>
        </p:nvSpPr>
        <p:spPr>
          <a:xfrm>
            <a:off x="2165694" y="568154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7C90BB-AF25-8E66-09F0-FD88421AB1CC}"/>
              </a:ext>
            </a:extLst>
          </p:cNvPr>
          <p:cNvSpPr/>
          <p:nvPr/>
        </p:nvSpPr>
        <p:spPr>
          <a:xfrm>
            <a:off x="8418320" y="69532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111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C1948D-756D-A8C0-D7AC-8F269E7B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2" y="700087"/>
            <a:ext cx="7267575" cy="54578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3E0B42-C4DE-5469-17EC-9E79A834ACB7}"/>
              </a:ext>
            </a:extLst>
          </p:cNvPr>
          <p:cNvSpPr/>
          <p:nvPr/>
        </p:nvSpPr>
        <p:spPr>
          <a:xfrm>
            <a:off x="2352126" y="553500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FC44CF-63BA-5984-E420-12C44F7945C2}"/>
              </a:ext>
            </a:extLst>
          </p:cNvPr>
          <p:cNvSpPr/>
          <p:nvPr/>
        </p:nvSpPr>
        <p:spPr>
          <a:xfrm>
            <a:off x="8877213" y="55912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586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EB7A72-D102-2BB0-791F-CD7EECE74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2" y="676275"/>
            <a:ext cx="7267575" cy="55054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D2D53B-1C80-ACAD-A087-3331AF0F2F4F}"/>
              </a:ext>
            </a:extLst>
          </p:cNvPr>
          <p:cNvSpPr/>
          <p:nvPr/>
        </p:nvSpPr>
        <p:spPr>
          <a:xfrm>
            <a:off x="9267831" y="67627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691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03D4E8-FE1F-73DD-4048-B555B595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25" y="690562"/>
            <a:ext cx="7296150" cy="54768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B9CBDD-4E18-F6E1-996F-9E9CBE821EB4}"/>
              </a:ext>
            </a:extLst>
          </p:cNvPr>
          <p:cNvSpPr/>
          <p:nvPr/>
        </p:nvSpPr>
        <p:spPr>
          <a:xfrm>
            <a:off x="2343248" y="554452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9C24FA-A216-E13E-660A-9A6C45846B31}"/>
              </a:ext>
            </a:extLst>
          </p:cNvPr>
          <p:cNvSpPr/>
          <p:nvPr/>
        </p:nvSpPr>
        <p:spPr>
          <a:xfrm>
            <a:off x="8761803" y="69056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761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E1E701-E082-1D59-ED2A-A0C596B63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714375"/>
            <a:ext cx="7258050" cy="54292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7DB02E-563D-2497-F2A7-DFFA9E09A57A}"/>
              </a:ext>
            </a:extLst>
          </p:cNvPr>
          <p:cNvSpPr/>
          <p:nvPr/>
        </p:nvSpPr>
        <p:spPr>
          <a:xfrm>
            <a:off x="2183450" y="5725934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F32AA9-A39E-7FCD-9C7C-5124910B9492}"/>
              </a:ext>
            </a:extLst>
          </p:cNvPr>
          <p:cNvSpPr/>
          <p:nvPr/>
        </p:nvSpPr>
        <p:spPr>
          <a:xfrm>
            <a:off x="8548739" y="71437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742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5CB681-F5E7-FE6B-1939-DD1BDDE21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742950"/>
            <a:ext cx="7258050" cy="53721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BE7412-F9B7-F398-858B-DFCAF12381E6}"/>
              </a:ext>
            </a:extLst>
          </p:cNvPr>
          <p:cNvSpPr/>
          <p:nvPr/>
        </p:nvSpPr>
        <p:spPr>
          <a:xfrm>
            <a:off x="2466975" y="549213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E9B725-7E9F-3092-6DA0-FAAB78FED151}"/>
              </a:ext>
            </a:extLst>
          </p:cNvPr>
          <p:cNvSpPr/>
          <p:nvPr/>
        </p:nvSpPr>
        <p:spPr>
          <a:xfrm>
            <a:off x="8486596" y="74295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229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DAF740-961D-05E1-B921-F72083A3C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7" y="695325"/>
            <a:ext cx="7248525" cy="54673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0B614B-15DA-2A4A-FD4B-3889CD1D34DD}"/>
              </a:ext>
            </a:extLst>
          </p:cNvPr>
          <p:cNvSpPr/>
          <p:nvPr/>
        </p:nvSpPr>
        <p:spPr>
          <a:xfrm>
            <a:off x="1846098" y="5610524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07E437-0904-A6C3-C1FD-B02D47EA4A2A}"/>
              </a:ext>
            </a:extLst>
          </p:cNvPr>
          <p:cNvSpPr/>
          <p:nvPr/>
        </p:nvSpPr>
        <p:spPr>
          <a:xfrm>
            <a:off x="8771624" y="624564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176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336EC8-635A-06C3-EE61-CA3336CFB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7" y="695325"/>
            <a:ext cx="7248525" cy="54673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229255-F15F-055C-0872-8EA001790C69}"/>
              </a:ext>
            </a:extLst>
          </p:cNvPr>
          <p:cNvSpPr/>
          <p:nvPr/>
        </p:nvSpPr>
        <p:spPr>
          <a:xfrm>
            <a:off x="1366704" y="5441848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37B525-32B8-EA9A-B8AB-4C2D3B4BD9EC}"/>
              </a:ext>
            </a:extLst>
          </p:cNvPr>
          <p:cNvSpPr/>
          <p:nvPr/>
        </p:nvSpPr>
        <p:spPr>
          <a:xfrm>
            <a:off x="8933123" y="38386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534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4B05A1-9F80-3336-AF4E-488FD895A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7" y="700087"/>
            <a:ext cx="7248525" cy="54578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6DF5E5-F693-EA65-BC0D-37DB5401FF2D}"/>
              </a:ext>
            </a:extLst>
          </p:cNvPr>
          <p:cNvSpPr/>
          <p:nvPr/>
        </p:nvSpPr>
        <p:spPr>
          <a:xfrm>
            <a:off x="8933123" y="59464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97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EDDB47-67BE-4D91-5C7B-5A3EF4EC5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521" y="200371"/>
            <a:ext cx="8512642" cy="639839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70F201-58F0-4C21-7A4E-591BFD04AA83}"/>
              </a:ext>
            </a:extLst>
          </p:cNvPr>
          <p:cNvSpPr/>
          <p:nvPr/>
        </p:nvSpPr>
        <p:spPr>
          <a:xfrm>
            <a:off x="9455085" y="200371"/>
            <a:ext cx="1244338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936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B80F36-C094-FE02-9A75-1E5879F3E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714375"/>
            <a:ext cx="7305675" cy="54292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EC10F8-F2A7-988F-FB61-6225CDD34AA8}"/>
              </a:ext>
            </a:extLst>
          </p:cNvPr>
          <p:cNvSpPr/>
          <p:nvPr/>
        </p:nvSpPr>
        <p:spPr>
          <a:xfrm>
            <a:off x="9489772" y="603681"/>
            <a:ext cx="1574277" cy="667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960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4853F8-92C4-2C72-0B46-60731BD7B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714375"/>
            <a:ext cx="7239000" cy="54292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809CFD-BC15-0EB7-B407-E63F339C87D7}"/>
              </a:ext>
            </a:extLst>
          </p:cNvPr>
          <p:cNvSpPr/>
          <p:nvPr/>
        </p:nvSpPr>
        <p:spPr>
          <a:xfrm>
            <a:off x="1269050" y="569042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B53A6D-A721-3B08-FB84-E249049E4DDF}"/>
              </a:ext>
            </a:extLst>
          </p:cNvPr>
          <p:cNvSpPr/>
          <p:nvPr/>
        </p:nvSpPr>
        <p:spPr>
          <a:xfrm>
            <a:off x="8273531" y="71437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952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7B4F10-7B51-7A13-0727-DA9C8E647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690562"/>
            <a:ext cx="7277100" cy="54768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5173EA-1792-F4D7-C186-E0DFA32771CB}"/>
              </a:ext>
            </a:extLst>
          </p:cNvPr>
          <p:cNvSpPr/>
          <p:nvPr/>
        </p:nvSpPr>
        <p:spPr>
          <a:xfrm>
            <a:off x="2334370" y="5544525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186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23A79A-8EC2-FFC9-9D6C-9C2837BB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709612"/>
            <a:ext cx="7334250" cy="54387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E79F72-25EB-D74F-7259-583C125E63AA}"/>
              </a:ext>
            </a:extLst>
          </p:cNvPr>
          <p:cNvSpPr/>
          <p:nvPr/>
        </p:nvSpPr>
        <p:spPr>
          <a:xfrm>
            <a:off x="1641736" y="5601646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51D5B8-B17E-2C08-9867-2827DEB68330}"/>
              </a:ext>
            </a:extLst>
          </p:cNvPr>
          <p:cNvSpPr/>
          <p:nvPr/>
        </p:nvSpPr>
        <p:spPr>
          <a:xfrm>
            <a:off x="9116910" y="70961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917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E27091-6003-A3C0-B0C3-70C56809C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742950"/>
            <a:ext cx="7258050" cy="53721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07B241-75B7-5357-1748-5175E51889F3}"/>
              </a:ext>
            </a:extLst>
          </p:cNvPr>
          <p:cNvSpPr/>
          <p:nvPr/>
        </p:nvSpPr>
        <p:spPr>
          <a:xfrm>
            <a:off x="8815070" y="74295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046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C072C8-4602-847E-0A43-FEC8C0617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2" y="685800"/>
            <a:ext cx="7267575" cy="54864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10657B-26D7-0DE8-E8D5-2E1731052988}"/>
              </a:ext>
            </a:extLst>
          </p:cNvPr>
          <p:cNvSpPr/>
          <p:nvPr/>
        </p:nvSpPr>
        <p:spPr>
          <a:xfrm>
            <a:off x="2192328" y="560477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3688F9-4FA1-7286-676D-9A4FCB23444B}"/>
              </a:ext>
            </a:extLst>
          </p:cNvPr>
          <p:cNvSpPr/>
          <p:nvPr/>
        </p:nvSpPr>
        <p:spPr>
          <a:xfrm>
            <a:off x="9004792" y="685800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897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19ADF8-E6EA-AAF4-7600-9F81FBD26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695325"/>
            <a:ext cx="7286625" cy="54673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86035D-DBD7-629B-AA5F-B4D4C44A3A67}"/>
              </a:ext>
            </a:extLst>
          </p:cNvPr>
          <p:cNvSpPr/>
          <p:nvPr/>
        </p:nvSpPr>
        <p:spPr>
          <a:xfrm>
            <a:off x="1348948" y="553976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0275CA-2B3A-5351-7F5B-1863D8D69B70}"/>
              </a:ext>
            </a:extLst>
          </p:cNvPr>
          <p:cNvSpPr/>
          <p:nvPr/>
        </p:nvSpPr>
        <p:spPr>
          <a:xfrm>
            <a:off x="8952173" y="612396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375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BEC56D-5815-6D1F-5296-DA9C225A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719137"/>
            <a:ext cx="7258050" cy="54197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29C6C7-C82B-6127-0D40-5AD5E390799D}"/>
              </a:ext>
            </a:extLst>
          </p:cNvPr>
          <p:cNvSpPr/>
          <p:nvPr/>
        </p:nvSpPr>
        <p:spPr>
          <a:xfrm>
            <a:off x="2272227" y="5743689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3E62B0-90DB-4818-CC4D-0E5A08D75E85}"/>
              </a:ext>
            </a:extLst>
          </p:cNvPr>
          <p:cNvSpPr/>
          <p:nvPr/>
        </p:nvSpPr>
        <p:spPr>
          <a:xfrm>
            <a:off x="8752926" y="719137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170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897607-7BE1-B918-1EF1-8C4282595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681037"/>
            <a:ext cx="7315200" cy="54959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AE7171-532B-942A-4FA4-A2D8359AAA63}"/>
              </a:ext>
            </a:extLst>
          </p:cNvPr>
          <p:cNvSpPr/>
          <p:nvPr/>
        </p:nvSpPr>
        <p:spPr>
          <a:xfrm>
            <a:off x="8815070" y="514742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399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ACB7E3-01FC-D351-96AB-1FF8CBA47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671512"/>
            <a:ext cx="7258050" cy="55149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F6EAC5-0F22-C151-0B01-520C84A6DEFC}"/>
              </a:ext>
            </a:extLst>
          </p:cNvPr>
          <p:cNvSpPr/>
          <p:nvPr/>
        </p:nvSpPr>
        <p:spPr>
          <a:xfrm>
            <a:off x="8779559" y="585763"/>
            <a:ext cx="1574277" cy="62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079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75</Words>
  <Application>Microsoft Office PowerPoint</Application>
  <PresentationFormat>Широкоэкранный</PresentationFormat>
  <Paragraphs>3</Paragraphs>
  <Slides>122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122</vt:i4>
      </vt:variant>
    </vt:vector>
  </HeadingPairs>
  <TitlesOfParts>
    <vt:vector size="1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name</dc:creator>
  <cp:lastModifiedBy>name</cp:lastModifiedBy>
  <cp:revision>4</cp:revision>
  <dcterms:created xsi:type="dcterms:W3CDTF">2022-08-14T13:05:59Z</dcterms:created>
  <dcterms:modified xsi:type="dcterms:W3CDTF">2022-09-27T21:56:55Z</dcterms:modified>
</cp:coreProperties>
</file>